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715000" cy="9144000" type="screen16x10"/>
  <p:notesSz cx="6858000" cy="9144000"/>
  <p:defaultTextStyle>
    <a:defPPr>
      <a:defRPr lang="pt-PT"/>
    </a:defPPr>
    <a:lvl1pPr marL="0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1645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3292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64937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86583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08229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29875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51520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73167" algn="l" defTabSz="84329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4622" autoAdjust="0"/>
  </p:normalViewPr>
  <p:slideViewPr>
    <p:cSldViewPr>
      <p:cViewPr>
        <p:scale>
          <a:sx n="100" d="100"/>
          <a:sy n="100" d="100"/>
        </p:scale>
        <p:origin x="-1422" y="-84"/>
      </p:cViewPr>
      <p:guideLst>
        <p:guide orient="horz" pos="2880"/>
        <p:guide pos="18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5715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57150" y="135467"/>
            <a:ext cx="5600700" cy="888661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215900" y="3923469"/>
            <a:ext cx="4467457" cy="3285067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32907" y="3926179"/>
            <a:ext cx="743968" cy="327964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20446" y="4182211"/>
            <a:ext cx="568890" cy="2767584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8427" y="4074162"/>
            <a:ext cx="4342403" cy="2993812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6766" y="6167024"/>
            <a:ext cx="476250" cy="6096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Rectangle 10"/>
          <p:cNvSpPr/>
          <p:nvPr/>
        </p:nvSpPr>
        <p:spPr>
          <a:xfrm>
            <a:off x="338639" y="6079035"/>
            <a:ext cx="4221979" cy="885823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57" y="4185920"/>
            <a:ext cx="4225543" cy="2770293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1753" y="6197600"/>
            <a:ext cx="4095750" cy="6096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41" y="4302712"/>
            <a:ext cx="4143375" cy="16256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8564" y="304800"/>
            <a:ext cx="1162050" cy="8163512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7016" y="468546"/>
            <a:ext cx="1045147" cy="783602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05361" y="527237"/>
            <a:ext cx="928457" cy="771864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" y="508000"/>
            <a:ext cx="3857625" cy="772160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5715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57150" y="135467"/>
            <a:ext cx="5600700" cy="888661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282485" y="3928533"/>
            <a:ext cx="5165725" cy="3285067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4785" y="4064001"/>
            <a:ext cx="5021125" cy="2993812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85" y="4267200"/>
            <a:ext cx="4810125" cy="17272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22185" y="6055361"/>
            <a:ext cx="4886325" cy="885823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285" y="6143348"/>
            <a:ext cx="4810125" cy="69837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2349" y="4165600"/>
            <a:ext cx="4885999" cy="2770293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330" y="544497"/>
            <a:ext cx="5162920" cy="138590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330" y="2292095"/>
            <a:ext cx="2524125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5125" y="2292095"/>
            <a:ext cx="2524125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330" y="544497"/>
            <a:ext cx="5162920" cy="1385903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330" y="2296584"/>
            <a:ext cx="252511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330" y="3251200"/>
            <a:ext cx="2525118" cy="49170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03141" y="2296584"/>
            <a:ext cx="2526109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03141" y="3251200"/>
            <a:ext cx="2526109" cy="49170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5715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57150" y="135467"/>
            <a:ext cx="5600700" cy="888661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5715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57150" y="135467"/>
            <a:ext cx="5600700" cy="888661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75" y="914400"/>
            <a:ext cx="2857500" cy="70104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350021" y="2007616"/>
            <a:ext cx="1697854" cy="4697984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2931" y="2189963"/>
            <a:ext cx="1552034" cy="43124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625" y="3962400"/>
            <a:ext cx="1436646" cy="23368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25" y="2312416"/>
            <a:ext cx="1436646" cy="1588827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715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57150" y="135467"/>
            <a:ext cx="5600700" cy="888661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" y="828583"/>
            <a:ext cx="4857750" cy="5775419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Rectangle 9"/>
          <p:cNvSpPr/>
          <p:nvPr/>
        </p:nvSpPr>
        <p:spPr>
          <a:xfrm>
            <a:off x="428625" y="6604000"/>
            <a:ext cx="4857750" cy="1828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6250" y="6705600"/>
            <a:ext cx="4750478" cy="160389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571500" y="7518400"/>
            <a:ext cx="4580321" cy="602261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8493" y="6766560"/>
            <a:ext cx="4966335" cy="146304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681" y="7542075"/>
            <a:ext cx="4527960" cy="53562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807201"/>
            <a:ext cx="4580321" cy="697391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715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57150" y="135467"/>
            <a:ext cx="5600700" cy="8886613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336801"/>
            <a:ext cx="51435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5750" y="8475134"/>
            <a:ext cx="13335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67A5EB1-A43C-4872-BE10-80F4540D9230}" type="datetimeFigureOut">
              <a:rPr lang="pt-PT" smtClean="0"/>
              <a:t>07-06-2013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52625" y="8475134"/>
            <a:ext cx="18097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95750" y="8475134"/>
            <a:ext cx="13335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7F5DE2-B410-43DC-89CA-E26E4989A356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171450" y="370888"/>
            <a:ext cx="5372100" cy="176784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3039" y="497150"/>
            <a:ext cx="5237825" cy="1491449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330" y="544497"/>
            <a:ext cx="5162920" cy="13859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575" y="-11955"/>
            <a:ext cx="5715000" cy="9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Oval 21"/>
          <p:cNvSpPr/>
          <p:nvPr/>
        </p:nvSpPr>
        <p:spPr>
          <a:xfrm>
            <a:off x="414371" y="323528"/>
            <a:ext cx="4963409" cy="842493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4329" tIns="42165" rIns="84329" bIns="42165" spcCol="0" rtlCol="0" anchor="ctr"/>
          <a:lstStyle/>
          <a:p>
            <a:pPr algn="ctr"/>
            <a:endParaRPr lang="pt-PT" dirty="0" smtClean="0"/>
          </a:p>
          <a:p>
            <a:pPr algn="ctr"/>
            <a:endParaRPr lang="pt-PT" dirty="0"/>
          </a:p>
        </p:txBody>
      </p:sp>
      <p:sp>
        <p:nvSpPr>
          <p:cNvPr id="4" name="Oval 3"/>
          <p:cNvSpPr/>
          <p:nvPr/>
        </p:nvSpPr>
        <p:spPr>
          <a:xfrm>
            <a:off x="856498" y="876334"/>
            <a:ext cx="4032450" cy="7128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329" tIns="42165" rIns="84329" bIns="421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PT"/>
          </a:p>
        </p:txBody>
      </p:sp>
      <p:sp>
        <p:nvSpPr>
          <p:cNvPr id="5" name="Oval 4"/>
          <p:cNvSpPr/>
          <p:nvPr/>
        </p:nvSpPr>
        <p:spPr>
          <a:xfrm>
            <a:off x="1557281" y="2555776"/>
            <a:ext cx="2630884" cy="428952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PT"/>
          </a:p>
        </p:txBody>
      </p:sp>
      <p:sp>
        <p:nvSpPr>
          <p:cNvPr id="6" name="Caixa de texto 10"/>
          <p:cNvSpPr txBox="1"/>
          <p:nvPr/>
        </p:nvSpPr>
        <p:spPr>
          <a:xfrm>
            <a:off x="2391462" y="4440730"/>
            <a:ext cx="1234373" cy="74506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923"/>
              </a:spcAft>
            </a:pPr>
            <a:r>
              <a:rPr lang="pt-PT" sz="1500" b="1" dirty="0">
                <a:ea typeface="Calibri"/>
                <a:cs typeface="Times New Roman"/>
              </a:rPr>
              <a:t>Ser humano</a:t>
            </a:r>
            <a:endParaRPr lang="pt-PT" sz="1000" dirty="0">
              <a:ea typeface="Calibri"/>
              <a:cs typeface="Times New Roman"/>
            </a:endParaRPr>
          </a:p>
        </p:txBody>
      </p:sp>
      <p:sp>
        <p:nvSpPr>
          <p:cNvPr id="7" name="Caixa de texto 11"/>
          <p:cNvSpPr txBox="1"/>
          <p:nvPr/>
        </p:nvSpPr>
        <p:spPr>
          <a:xfrm>
            <a:off x="2093897" y="5126567"/>
            <a:ext cx="1777603" cy="57573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329" tIns="42165" rIns="84329" bIns="421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923"/>
              </a:spcAft>
            </a:pPr>
            <a:r>
              <a:rPr lang="pt-PT" dirty="0" err="1">
                <a:ea typeface="Calibri"/>
                <a:cs typeface="Times New Roman"/>
              </a:rPr>
              <a:t>Microssistema</a:t>
            </a:r>
            <a:endParaRPr lang="pt-PT" sz="1000" dirty="0">
              <a:ea typeface="Calibri"/>
              <a:cs typeface="Times New Roman"/>
            </a:endParaRPr>
          </a:p>
        </p:txBody>
      </p:sp>
      <p:cxnSp>
        <p:nvCxnSpPr>
          <p:cNvPr id="8" name="Conexão recta unidireccional 7"/>
          <p:cNvCxnSpPr/>
          <p:nvPr/>
        </p:nvCxnSpPr>
        <p:spPr>
          <a:xfrm>
            <a:off x="2024831" y="3075133"/>
            <a:ext cx="317500" cy="8297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unidireccional 8"/>
          <p:cNvCxnSpPr/>
          <p:nvPr/>
        </p:nvCxnSpPr>
        <p:spPr>
          <a:xfrm flipV="1">
            <a:off x="3282411" y="3025466"/>
            <a:ext cx="391542" cy="8297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cta unidireccional 9"/>
          <p:cNvCxnSpPr/>
          <p:nvPr/>
        </p:nvCxnSpPr>
        <p:spPr>
          <a:xfrm flipH="1">
            <a:off x="2264463" y="5796135"/>
            <a:ext cx="254000" cy="7501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cta unidireccional 10"/>
          <p:cNvCxnSpPr/>
          <p:nvPr/>
        </p:nvCxnSpPr>
        <p:spPr>
          <a:xfrm>
            <a:off x="3256553" y="5796136"/>
            <a:ext cx="119063" cy="8517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ixa de texto 16"/>
          <p:cNvSpPr txBox="1"/>
          <p:nvPr/>
        </p:nvSpPr>
        <p:spPr>
          <a:xfrm>
            <a:off x="2254783" y="7236296"/>
            <a:ext cx="1616717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923"/>
              </a:spcAft>
            </a:pPr>
            <a:r>
              <a:rPr lang="pt-PT" dirty="0" err="1">
                <a:ea typeface="Calibri"/>
                <a:cs typeface="Times New Roman"/>
              </a:rPr>
              <a:t>Mesossistema</a:t>
            </a:r>
            <a:endParaRPr lang="pt-PT" sz="1000" dirty="0">
              <a:ea typeface="Calibri"/>
              <a:cs typeface="Times New Roman"/>
            </a:endParaRPr>
          </a:p>
        </p:txBody>
      </p:sp>
      <p:cxnSp>
        <p:nvCxnSpPr>
          <p:cNvPr id="13" name="Conexão curva 12"/>
          <p:cNvCxnSpPr/>
          <p:nvPr/>
        </p:nvCxnSpPr>
        <p:spPr>
          <a:xfrm>
            <a:off x="2254784" y="7008059"/>
            <a:ext cx="1142466" cy="1270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Caixa de texto 19"/>
          <p:cNvSpPr txBox="1"/>
          <p:nvPr/>
        </p:nvSpPr>
        <p:spPr>
          <a:xfrm>
            <a:off x="3460217" y="6673476"/>
            <a:ext cx="822570" cy="41880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923"/>
              </a:spcAft>
            </a:pPr>
            <a:r>
              <a:rPr lang="pt-PT" sz="1000" b="1" dirty="0">
                <a:ea typeface="Calibri"/>
                <a:cs typeface="Times New Roman"/>
              </a:rPr>
              <a:t>Clube desportivo</a:t>
            </a:r>
            <a:endParaRPr lang="pt-PT" sz="1000" dirty="0">
              <a:ea typeface="Calibri"/>
              <a:cs typeface="Times New Roman"/>
            </a:endParaRPr>
          </a:p>
        </p:txBody>
      </p:sp>
      <p:sp>
        <p:nvSpPr>
          <p:cNvPr id="15" name="Caixa de texto 20"/>
          <p:cNvSpPr txBox="1"/>
          <p:nvPr/>
        </p:nvSpPr>
        <p:spPr>
          <a:xfrm>
            <a:off x="1667643" y="6715399"/>
            <a:ext cx="596820" cy="3180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923"/>
              </a:spcAft>
            </a:pPr>
            <a:r>
              <a:rPr lang="pt-PT" sz="1000" b="1" dirty="0">
                <a:ea typeface="Calibri"/>
                <a:cs typeface="Times New Roman"/>
              </a:rPr>
              <a:t>Igreja</a:t>
            </a:r>
            <a:endParaRPr lang="pt-PT" sz="1000" dirty="0">
              <a:ea typeface="Calibri"/>
              <a:cs typeface="Times New Roman"/>
            </a:endParaRPr>
          </a:p>
        </p:txBody>
      </p:sp>
      <p:cxnSp>
        <p:nvCxnSpPr>
          <p:cNvPr id="16" name="Conexão curva 15"/>
          <p:cNvCxnSpPr/>
          <p:nvPr/>
        </p:nvCxnSpPr>
        <p:spPr>
          <a:xfrm rot="16200000" flipH="1">
            <a:off x="30776" y="5038025"/>
            <a:ext cx="2709336" cy="343677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" name="Caixa de texto 22"/>
          <p:cNvSpPr txBox="1"/>
          <p:nvPr/>
        </p:nvSpPr>
        <p:spPr>
          <a:xfrm>
            <a:off x="1045320" y="3257167"/>
            <a:ext cx="622323" cy="46566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923"/>
              </a:spcAft>
            </a:pPr>
            <a:r>
              <a:rPr lang="pt-PT" sz="1000" b="1" dirty="0">
                <a:ea typeface="Calibri"/>
                <a:cs typeface="Times New Roman"/>
              </a:rPr>
              <a:t>Família</a:t>
            </a:r>
            <a:endParaRPr lang="pt-PT" sz="1000" dirty="0">
              <a:ea typeface="Calibri"/>
              <a:cs typeface="Times New Roman"/>
            </a:endParaRPr>
          </a:p>
        </p:txBody>
      </p:sp>
      <p:cxnSp>
        <p:nvCxnSpPr>
          <p:cNvPr id="18" name="Conexão curva 17"/>
          <p:cNvCxnSpPr/>
          <p:nvPr/>
        </p:nvCxnSpPr>
        <p:spPr>
          <a:xfrm rot="5400000" flipH="1" flipV="1">
            <a:off x="2863532" y="5175522"/>
            <a:ext cx="2906206" cy="38452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Caixa de texto 28"/>
          <p:cNvSpPr txBox="1"/>
          <p:nvPr/>
        </p:nvSpPr>
        <p:spPr>
          <a:xfrm>
            <a:off x="4022954" y="3024334"/>
            <a:ext cx="706754" cy="32443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923"/>
              </a:spcAft>
            </a:pPr>
            <a:r>
              <a:rPr lang="pt-PT" sz="1000" b="1" dirty="0">
                <a:ea typeface="Calibri"/>
                <a:cs typeface="Times New Roman"/>
              </a:rPr>
              <a:t>Escola</a:t>
            </a:r>
            <a:endParaRPr lang="pt-PT" sz="1000" dirty="0">
              <a:ea typeface="Calibri"/>
              <a:cs typeface="Times New Roman"/>
            </a:endParaRPr>
          </a:p>
        </p:txBody>
      </p:sp>
      <p:sp>
        <p:nvSpPr>
          <p:cNvPr id="20" name="Seta curvada para baixo 19"/>
          <p:cNvSpPr/>
          <p:nvPr/>
        </p:nvSpPr>
        <p:spPr>
          <a:xfrm>
            <a:off x="1379141" y="1431979"/>
            <a:ext cx="2956719" cy="1439333"/>
          </a:xfrm>
          <a:prstGeom prst="curved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84329" tIns="42165" rIns="84329" bIns="421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PT"/>
          </a:p>
        </p:txBody>
      </p:sp>
      <p:sp>
        <p:nvSpPr>
          <p:cNvPr id="25" name="CaixaDeTexto 24"/>
          <p:cNvSpPr txBox="1"/>
          <p:nvPr/>
        </p:nvSpPr>
        <p:spPr>
          <a:xfrm>
            <a:off x="414371" y="3348764"/>
            <a:ext cx="225025" cy="322432"/>
          </a:xfrm>
          <a:prstGeom prst="rect">
            <a:avLst/>
          </a:prstGeom>
          <a:noFill/>
        </p:spPr>
        <p:txBody>
          <a:bodyPr wrap="square" lIns="60235" tIns="30117" rIns="60235" bIns="30117" rtlCol="0">
            <a:spAutoFit/>
          </a:bodyPr>
          <a:lstStyle/>
          <a:p>
            <a:endParaRPr lang="pt-PT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2313660" y="8115879"/>
            <a:ext cx="1325563" cy="3224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60235" tIns="30117" rIns="60235" bIns="30117" rtlCol="0">
            <a:spAutoFit/>
          </a:bodyPr>
          <a:lstStyle/>
          <a:p>
            <a:pPr algn="ctr"/>
            <a:r>
              <a:rPr lang="pt-PT" dirty="0" err="1"/>
              <a:t>E</a:t>
            </a:r>
            <a:r>
              <a:rPr lang="pt-PT" dirty="0" err="1" smtClean="0"/>
              <a:t>xossitema</a:t>
            </a:r>
            <a:endParaRPr lang="pt-PT" dirty="0"/>
          </a:p>
        </p:txBody>
      </p:sp>
      <p:pic>
        <p:nvPicPr>
          <p:cNvPr id="1026" name="Picture 2" descr="http://2.bp.blogspot.com/-AX3fChQGA5E/TaOlQoMl9OI/AAAAAAAAArk/B7r-3eYvgmc/s1600/A-frieza-do-ser-humano-ante-a-distracao-de-uma-pesso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329" y="3845893"/>
            <a:ext cx="921287" cy="69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975883" y="8648580"/>
            <a:ext cx="206553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/>
              <a:t>M</a:t>
            </a:r>
            <a:r>
              <a:rPr lang="pt-PT" dirty="0" err="1" smtClean="0"/>
              <a:t>acrossistema</a:t>
            </a:r>
            <a:endParaRPr lang="pt-PT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385444" y="932546"/>
            <a:ext cx="868805" cy="4308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100" dirty="0" smtClean="0"/>
              <a:t>Amigos da família</a:t>
            </a:r>
            <a:endParaRPr lang="pt-PT" sz="11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414370" y="2871312"/>
            <a:ext cx="630949" cy="2616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100" dirty="0" smtClean="0"/>
              <a:t>média</a:t>
            </a:r>
            <a:endParaRPr lang="pt-PT" sz="11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315145" y="4686269"/>
            <a:ext cx="730174" cy="6001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100" dirty="0" smtClean="0"/>
              <a:t>Clubes desportivos</a:t>
            </a:r>
            <a:endParaRPr lang="pt-PT" sz="1100" dirty="0"/>
          </a:p>
        </p:txBody>
      </p:sp>
      <p:sp>
        <p:nvSpPr>
          <p:cNvPr id="27" name="CaixaDeTexto 26"/>
          <p:cNvSpPr txBox="1"/>
          <p:nvPr/>
        </p:nvSpPr>
        <p:spPr>
          <a:xfrm rot="10800000" flipV="1">
            <a:off x="810869" y="6800324"/>
            <a:ext cx="707586" cy="4308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100" dirty="0" smtClean="0"/>
              <a:t>Serviços legais</a:t>
            </a:r>
            <a:endParaRPr lang="pt-PT" sz="1100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4585692" y="5702300"/>
            <a:ext cx="720080" cy="11079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100" dirty="0" smtClean="0"/>
              <a:t>Local de trabalho dos familiares</a:t>
            </a:r>
            <a:endParaRPr lang="pt-PT" sz="1100" dirty="0"/>
          </a:p>
        </p:txBody>
      </p:sp>
      <p:sp>
        <p:nvSpPr>
          <p:cNvPr id="1024" name="CaixaDeTexto 1023"/>
          <p:cNvSpPr txBox="1"/>
          <p:nvPr/>
        </p:nvSpPr>
        <p:spPr>
          <a:xfrm>
            <a:off x="4376331" y="2339752"/>
            <a:ext cx="929441" cy="6001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100" dirty="0" smtClean="0"/>
              <a:t>Serviços comunitários</a:t>
            </a:r>
            <a:endParaRPr lang="pt-PT" sz="1100" dirty="0"/>
          </a:p>
        </p:txBody>
      </p:sp>
      <p:sp>
        <p:nvSpPr>
          <p:cNvPr id="1025" name="CaixaDeTexto 1024"/>
          <p:cNvSpPr txBox="1"/>
          <p:nvPr/>
        </p:nvSpPr>
        <p:spPr>
          <a:xfrm>
            <a:off x="3460216" y="876334"/>
            <a:ext cx="1125476" cy="4308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100" dirty="0" smtClean="0"/>
              <a:t>Instituições autárquicas</a:t>
            </a:r>
            <a:endParaRPr lang="pt-PT" sz="1100" dirty="0"/>
          </a:p>
        </p:txBody>
      </p:sp>
      <p:sp>
        <p:nvSpPr>
          <p:cNvPr id="1027" name="CaixaDeTexto 1026"/>
          <p:cNvSpPr txBox="1"/>
          <p:nvPr/>
        </p:nvSpPr>
        <p:spPr>
          <a:xfrm>
            <a:off x="38575" y="3845893"/>
            <a:ext cx="4883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dirty="0" smtClean="0"/>
              <a:t>leis</a:t>
            </a:r>
            <a:endParaRPr lang="pt-PT" sz="1000" dirty="0"/>
          </a:p>
        </p:txBody>
      </p:sp>
      <p:sp>
        <p:nvSpPr>
          <p:cNvPr id="1028" name="CaixaDeTexto 1027"/>
          <p:cNvSpPr txBox="1"/>
          <p:nvPr/>
        </p:nvSpPr>
        <p:spPr>
          <a:xfrm>
            <a:off x="38575" y="5534526"/>
            <a:ext cx="8179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dirty="0" smtClean="0"/>
              <a:t>crenças</a:t>
            </a:r>
            <a:endParaRPr lang="pt-PT" sz="1050" dirty="0"/>
          </a:p>
        </p:txBody>
      </p:sp>
      <p:sp>
        <p:nvSpPr>
          <p:cNvPr id="1029" name="CaixaDeTexto 1028"/>
          <p:cNvSpPr txBox="1"/>
          <p:nvPr/>
        </p:nvSpPr>
        <p:spPr>
          <a:xfrm>
            <a:off x="856498" y="7668344"/>
            <a:ext cx="811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valores</a:t>
            </a:r>
            <a:endParaRPr lang="pt-PT" sz="1100" dirty="0"/>
          </a:p>
        </p:txBody>
      </p:sp>
      <p:sp>
        <p:nvSpPr>
          <p:cNvPr id="1030" name="CaixaDeTexto 1029"/>
          <p:cNvSpPr txBox="1"/>
          <p:nvPr/>
        </p:nvSpPr>
        <p:spPr>
          <a:xfrm>
            <a:off x="4188165" y="7799149"/>
            <a:ext cx="8295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atitudes</a:t>
            </a:r>
            <a:endParaRPr lang="pt-PT" sz="1100" dirty="0"/>
          </a:p>
        </p:txBody>
      </p:sp>
      <p:sp>
        <p:nvSpPr>
          <p:cNvPr id="1031" name="CaixaDeTexto 1030"/>
          <p:cNvSpPr txBox="1"/>
          <p:nvPr/>
        </p:nvSpPr>
        <p:spPr>
          <a:xfrm>
            <a:off x="5161756" y="478782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Padrões</a:t>
            </a:r>
            <a:endParaRPr lang="pt-PT" sz="1100" dirty="0"/>
          </a:p>
        </p:txBody>
      </p:sp>
      <p:sp>
        <p:nvSpPr>
          <p:cNvPr id="1033" name="CaixaDeTexto 1032"/>
          <p:cNvSpPr txBox="1"/>
          <p:nvPr/>
        </p:nvSpPr>
        <p:spPr>
          <a:xfrm>
            <a:off x="4693704" y="1619672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ideologias</a:t>
            </a:r>
            <a:endParaRPr lang="pt-PT" sz="1100" dirty="0"/>
          </a:p>
        </p:txBody>
      </p:sp>
      <p:sp>
        <p:nvSpPr>
          <p:cNvPr id="1034" name="CaixaDeTexto 1033"/>
          <p:cNvSpPr txBox="1"/>
          <p:nvPr/>
        </p:nvSpPr>
        <p:spPr>
          <a:xfrm>
            <a:off x="2391463" y="107504"/>
            <a:ext cx="12824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dirty="0" smtClean="0"/>
              <a:t>Usos e costumes</a:t>
            </a:r>
            <a:endParaRPr lang="pt-PT" sz="1050" dirty="0"/>
          </a:p>
        </p:txBody>
      </p:sp>
    </p:spTree>
    <p:extLst>
      <p:ext uri="{BB962C8B-B14F-4D97-AF65-F5344CB8AC3E}">
        <p14:creationId xmlns:p14="http://schemas.microsoft.com/office/powerpoint/2010/main" val="13647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ário">
  <a:themeElements>
    <a:clrScheme name="Boticá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á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á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380</TotalTime>
  <Words>37</Words>
  <Application>Microsoft Office PowerPoint</Application>
  <PresentationFormat>Apresentação no Ecrã (16:10)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Boticário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orlando</dc:creator>
  <cp:lastModifiedBy>orlando</cp:lastModifiedBy>
  <cp:revision>13</cp:revision>
  <dcterms:created xsi:type="dcterms:W3CDTF">2013-04-07T19:48:45Z</dcterms:created>
  <dcterms:modified xsi:type="dcterms:W3CDTF">2013-06-07T15:09:14Z</dcterms:modified>
</cp:coreProperties>
</file>