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5" r:id="rId10"/>
    <p:sldId id="261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A047B-82BB-4A30-BB0C-5C83ACC37052}" type="datetimeFigureOut">
              <a:rPr lang="pt-PT" smtClean="0"/>
              <a:t>28-01-2013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486F-B6CF-4274-B7A4-0241BE0F067F}" type="slidenum">
              <a:rPr lang="pt-PT" smtClean="0"/>
              <a:t>‹nº›</a:t>
            </a:fld>
            <a:endParaRPr lang="pt-PT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j-YGMUKaz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9"/>
            <a:ext cx="7772400" cy="1152128"/>
          </a:xfrm>
          <a:solidFill>
            <a:schemeClr val="accent6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Mulheres-girafa</a:t>
            </a:r>
            <a:endParaRPr lang="pt-P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1718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38164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125112" cy="2429798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Realizado </a:t>
            </a:r>
            <a:r>
              <a:rPr lang="pt-PT" dirty="0"/>
              <a:t>por</a:t>
            </a:r>
            <a:r>
              <a:rPr lang="pt-PT" dirty="0" smtClean="0"/>
              <a:t>:</a:t>
            </a:r>
          </a:p>
          <a:p>
            <a:pPr marL="0" indent="0">
              <a:buNone/>
            </a:pPr>
            <a:endParaRPr lang="pt-PT" dirty="0" smtClean="0"/>
          </a:p>
          <a:p>
            <a:pPr>
              <a:buFontTx/>
              <a:buChar char="-"/>
            </a:pPr>
            <a:r>
              <a:rPr lang="pt-PT" dirty="0" smtClean="0"/>
              <a:t>cátia almeida</a:t>
            </a:r>
          </a:p>
          <a:p>
            <a:pPr>
              <a:buFontTx/>
              <a:buChar char="-"/>
            </a:pPr>
            <a:r>
              <a:rPr lang="pt-PT" dirty="0" smtClean="0"/>
              <a:t>Nº2; 12ºC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05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38336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pt-PT" dirty="0" smtClean="0"/>
              <a:t>Origem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/>
              <a:t>-A </a:t>
            </a:r>
            <a:r>
              <a:rPr lang="pt-PT" dirty="0"/>
              <a:t>designação "Mulheres-girafa</a:t>
            </a:r>
            <a:r>
              <a:rPr lang="pt-PT" dirty="0" smtClean="0"/>
              <a:t>" é o apelido que se dá às mulheres de uma região da Tailândia e de Gana(áfrica), que usam uma espiral de cobre em volta do pescoço. Esse costume faz o pescoço delas parecer incrivelmente longo, como se fosse um pescoço de girafa.</a:t>
            </a:r>
          </a:p>
          <a:p>
            <a:pPr marL="0" indent="0">
              <a:buNone/>
            </a:pPr>
            <a:r>
              <a:rPr lang="pt-PT" dirty="0" smtClean="0"/>
              <a:t>-Elas pertencem à tribo dos Karen Padaung, uma das tribos que, há 60 anos, fugiram da brutalidade do regime militar na vizinha Myanmar (Birmânia), procurando refúgio nas montanhas do noroeste tailândes.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28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125113" cy="864096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Teorias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027051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/>
              <a:t>A </a:t>
            </a:r>
            <a:r>
              <a:rPr lang="pt-PT" dirty="0" smtClean="0"/>
              <a:t>existência </a:t>
            </a:r>
            <a:r>
              <a:rPr lang="pt-PT" dirty="0"/>
              <a:t>de "</a:t>
            </a:r>
            <a:r>
              <a:rPr lang="pt-PT" dirty="0" smtClean="0"/>
              <a:t>Mulheres-girafa“,ja era conhecida em </a:t>
            </a:r>
            <a:r>
              <a:rPr lang="pt-PT" dirty="0" err="1" smtClean="0"/>
              <a:t>África,mas</a:t>
            </a:r>
            <a:r>
              <a:rPr lang="pt-PT" dirty="0" smtClean="0"/>
              <a:t> a </a:t>
            </a:r>
            <a:r>
              <a:rPr lang="pt-PT" dirty="0" smtClean="0"/>
              <a:t>origem na </a:t>
            </a:r>
            <a:r>
              <a:rPr lang="pt-PT" dirty="0" smtClean="0"/>
              <a:t>ásia teve várias </a:t>
            </a:r>
            <a:r>
              <a:rPr lang="pt-PT" dirty="0" smtClean="0"/>
              <a:t>interpretações tiradas por estudos antropológicos,como:</a:t>
            </a:r>
          </a:p>
          <a:p>
            <a:r>
              <a:rPr lang="pt-PT" dirty="0"/>
              <a:t> </a:t>
            </a:r>
            <a:r>
              <a:rPr lang="pt-PT" dirty="0" smtClean="0"/>
              <a:t>o colar era utilizado como uma punição para as mulheres infieis de antigamente;</a:t>
            </a:r>
          </a:p>
          <a:p>
            <a:r>
              <a:rPr lang="pt-PT" dirty="0" smtClean="0"/>
              <a:t>Uma protecção para as camponesas contra os tigres que as atacavam enquanto trabalhavam;</a:t>
            </a:r>
          </a:p>
          <a:p>
            <a:r>
              <a:rPr lang="pt-PT" dirty="0" smtClean="0"/>
              <a:t>Usado para as impedir de serem escravizadas por outras tribos;</a:t>
            </a:r>
          </a:p>
          <a:p>
            <a:r>
              <a:rPr lang="pt-PT" dirty="0" smtClean="0"/>
              <a:t>Para os padaungs(grupo etnico do norte da tailandia),o centro da alma é o pescoço.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23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pt-PT" dirty="0" smtClean="0"/>
              <a:t>Costumes vestuários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57412"/>
            <a:ext cx="5832648" cy="389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pt-PT" dirty="0" smtClean="0"/>
              <a:t>Habitação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23896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88513"/>
            <a:ext cx="5905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4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pt-PT" dirty="0" smtClean="0"/>
              <a:t>Modos de subsistência</a:t>
            </a:r>
            <a:endParaRPr lang="pt-PT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54006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pt-PT" dirty="0" smtClean="0"/>
              <a:t>Religião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125112" cy="3096344"/>
          </a:xfrm>
        </p:spPr>
        <p:txBody>
          <a:bodyPr>
            <a:normAutofit/>
          </a:bodyPr>
          <a:lstStyle/>
          <a:p>
            <a:r>
              <a:rPr lang="pt-PT" dirty="0"/>
              <a:t>A religião das mulheres-girafa, conhecida como Kan Khwan, reúne influências do budismo tailandês e de práticas animistas ancestrais que consideram sagrados o cosmo, a natureza e todos os seres </a:t>
            </a:r>
            <a:r>
              <a:rPr lang="pt-PT" dirty="0" smtClean="0"/>
              <a:t>vivos.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22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pt-PT" dirty="0" smtClean="0"/>
              <a:t>Curiosidade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125112" cy="2933854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-Pelos </a:t>
            </a:r>
            <a:r>
              <a:rPr lang="pt-PT" dirty="0"/>
              <a:t>registros do Guiness Book, a mulher que já teve o </a:t>
            </a:r>
            <a:r>
              <a:rPr lang="pt-PT" dirty="0" smtClean="0"/>
              <a:t>pescoço </a:t>
            </a:r>
            <a:r>
              <a:rPr lang="pt-PT" dirty="0"/>
              <a:t>mais comprido foi Karen Nighten, que viveu entre 1889-1969 nessa região. </a:t>
            </a:r>
            <a:endParaRPr lang="pt-PT" dirty="0" smtClean="0"/>
          </a:p>
          <a:p>
            <a:pPr marL="0" indent="0">
              <a:buNone/>
            </a:pPr>
            <a:r>
              <a:rPr lang="pt-PT" dirty="0"/>
              <a:t>-</a:t>
            </a:r>
            <a:r>
              <a:rPr lang="pt-PT" dirty="0" smtClean="0"/>
              <a:t>Ela </a:t>
            </a:r>
            <a:r>
              <a:rPr lang="pt-PT" dirty="0"/>
              <a:t>teria sido a mulher-girafa pioneira, pois dizia-se na época que a mulher que tem </a:t>
            </a:r>
            <a:r>
              <a:rPr lang="pt-PT" dirty="0" smtClean="0"/>
              <a:t>pescoço </a:t>
            </a:r>
            <a:r>
              <a:rPr lang="pt-PT" dirty="0"/>
              <a:t>comprido, fica mais bonita. O </a:t>
            </a:r>
            <a:r>
              <a:rPr lang="pt-PT" dirty="0" smtClean="0"/>
              <a:t>pescoço </a:t>
            </a:r>
            <a:r>
              <a:rPr lang="pt-PT" dirty="0"/>
              <a:t>de Karen media aparentemente 51 centimetros</a:t>
            </a:r>
          </a:p>
        </p:txBody>
      </p:sp>
    </p:spTree>
    <p:extLst>
      <p:ext uri="{BB962C8B-B14F-4D97-AF65-F5344CB8AC3E}">
        <p14:creationId xmlns:p14="http://schemas.microsoft.com/office/powerpoint/2010/main" val="33822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pt-PT" dirty="0"/>
              <a:t>V</a:t>
            </a:r>
            <a:r>
              <a:rPr lang="pt-PT" dirty="0" smtClean="0"/>
              <a:t>ideo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http://</a:t>
            </a:r>
            <a:r>
              <a:rPr lang="pt-PT" dirty="0" smtClean="0">
                <a:hlinkClick r:id="rId2"/>
              </a:rPr>
              <a:t>www.youtube.com/watch?v=ij-YGMUKazg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77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226</TotalTime>
  <Words>285</Words>
  <Application>Microsoft Office PowerPoint</Application>
  <PresentationFormat>Apresentação no Ecrã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Summer</vt:lpstr>
      <vt:lpstr>Mulheres-girafa</vt:lpstr>
      <vt:lpstr>Origem</vt:lpstr>
      <vt:lpstr> Teorias</vt:lpstr>
      <vt:lpstr>Costumes vestuários </vt:lpstr>
      <vt:lpstr>Habitação</vt:lpstr>
      <vt:lpstr>Modos de subsistência</vt:lpstr>
      <vt:lpstr>Religião</vt:lpstr>
      <vt:lpstr>Curiosidade</vt:lpstr>
      <vt:lpstr>Video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Mulheres-girafa</dc:title>
  <dc:creator>Paulo</dc:creator>
  <cp:lastModifiedBy>orlando</cp:lastModifiedBy>
  <cp:revision>19</cp:revision>
  <dcterms:created xsi:type="dcterms:W3CDTF">2013-01-27T17:02:06Z</dcterms:created>
  <dcterms:modified xsi:type="dcterms:W3CDTF">2013-01-28T01:17:04Z</dcterms:modified>
</cp:coreProperties>
</file>